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3" r:id="rId5"/>
  </p:sldMasterIdLst>
  <p:handoutMasterIdLst>
    <p:handoutMasterId r:id="rId19"/>
  </p:handoutMasterIdLst>
  <p:sldIdLst>
    <p:sldId id="285" r:id="rId6"/>
    <p:sldId id="277" r:id="rId7"/>
    <p:sldId id="271" r:id="rId8"/>
    <p:sldId id="278" r:id="rId9"/>
    <p:sldId id="287" r:id="rId10"/>
    <p:sldId id="288" r:id="rId11"/>
    <p:sldId id="265" r:id="rId12"/>
    <p:sldId id="266" r:id="rId13"/>
    <p:sldId id="268" r:id="rId14"/>
    <p:sldId id="267" r:id="rId15"/>
    <p:sldId id="269" r:id="rId16"/>
    <p:sldId id="270" r:id="rId17"/>
    <p:sldId id="289" r:id="rId1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CF6E4-5BDF-434C-991B-1BD2EB468EB4}" v="24" dt="2020-12-10T12:33:20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3E7CF6E4-5BDF-434C-991B-1BD2EB468EB4}"/>
    <pc:docChg chg="custSel addSld delSld modSld sldOrd">
      <pc:chgData name="Thomas Noordeloos" userId="7c446670-7459-44eb-8c93-60d80c060528" providerId="ADAL" clId="{3E7CF6E4-5BDF-434C-991B-1BD2EB468EB4}" dt="2020-12-10T12:41:26.656" v="571" actId="1076"/>
      <pc:docMkLst>
        <pc:docMk/>
      </pc:docMkLst>
      <pc:sldChg chg="del">
        <pc:chgData name="Thomas Noordeloos" userId="7c446670-7459-44eb-8c93-60d80c060528" providerId="ADAL" clId="{3E7CF6E4-5BDF-434C-991B-1BD2EB468EB4}" dt="2020-12-10T12:25:58.541" v="2" actId="47"/>
        <pc:sldMkLst>
          <pc:docMk/>
          <pc:sldMk cId="151262476" sldId="260"/>
        </pc:sldMkLst>
      </pc:sldChg>
      <pc:sldChg chg="del">
        <pc:chgData name="Thomas Noordeloos" userId="7c446670-7459-44eb-8c93-60d80c060528" providerId="ADAL" clId="{3E7CF6E4-5BDF-434C-991B-1BD2EB468EB4}" dt="2020-12-10T12:25:58.541" v="2" actId="47"/>
        <pc:sldMkLst>
          <pc:docMk/>
          <pc:sldMk cId="2935460292" sldId="262"/>
        </pc:sldMkLst>
      </pc:sldChg>
      <pc:sldChg chg="del">
        <pc:chgData name="Thomas Noordeloos" userId="7c446670-7459-44eb-8c93-60d80c060528" providerId="ADAL" clId="{3E7CF6E4-5BDF-434C-991B-1BD2EB468EB4}" dt="2020-12-10T12:25:58.541" v="2" actId="47"/>
        <pc:sldMkLst>
          <pc:docMk/>
          <pc:sldMk cId="1157072325" sldId="264"/>
        </pc:sldMkLst>
      </pc:sldChg>
      <pc:sldChg chg="modSp del mod">
        <pc:chgData name="Thomas Noordeloos" userId="7c446670-7459-44eb-8c93-60d80c060528" providerId="ADAL" clId="{3E7CF6E4-5BDF-434C-991B-1BD2EB468EB4}" dt="2020-12-10T12:30:06.908" v="33" actId="47"/>
        <pc:sldMkLst>
          <pc:docMk/>
          <pc:sldMk cId="1733224781" sldId="264"/>
        </pc:sldMkLst>
        <pc:spChg chg="mod">
          <ac:chgData name="Thomas Noordeloos" userId="7c446670-7459-44eb-8c93-60d80c060528" providerId="ADAL" clId="{3E7CF6E4-5BDF-434C-991B-1BD2EB468EB4}" dt="2020-12-10T12:26:53.427" v="14" actId="20577"/>
          <ac:spMkLst>
            <pc:docMk/>
            <pc:sldMk cId="1733224781" sldId="264"/>
            <ac:spMk id="5" creationId="{00000000-0000-0000-0000-000000000000}"/>
          </ac:spMkLst>
        </pc:spChg>
      </pc:sldChg>
      <pc:sldChg chg="addSp delSp modSp mod">
        <pc:chgData name="Thomas Noordeloos" userId="7c446670-7459-44eb-8c93-60d80c060528" providerId="ADAL" clId="{3E7CF6E4-5BDF-434C-991B-1BD2EB468EB4}" dt="2020-12-10T12:28:43.552" v="27" actId="1076"/>
        <pc:sldMkLst>
          <pc:docMk/>
          <pc:sldMk cId="539079577" sldId="265"/>
        </pc:sldMkLst>
        <pc:spChg chg="mod">
          <ac:chgData name="Thomas Noordeloos" userId="7c446670-7459-44eb-8c93-60d80c060528" providerId="ADAL" clId="{3E7CF6E4-5BDF-434C-991B-1BD2EB468EB4}" dt="2020-12-10T12:27:37.384" v="15" actId="6549"/>
          <ac:spMkLst>
            <pc:docMk/>
            <pc:sldMk cId="539079577" sldId="265"/>
            <ac:spMk id="5" creationId="{00000000-0000-0000-0000-000000000000}"/>
          </ac:spMkLst>
        </pc:spChg>
        <pc:spChg chg="mod">
          <ac:chgData name="Thomas Noordeloos" userId="7c446670-7459-44eb-8c93-60d80c060528" providerId="ADAL" clId="{3E7CF6E4-5BDF-434C-991B-1BD2EB468EB4}" dt="2020-12-10T12:28:43.552" v="27" actId="1076"/>
          <ac:spMkLst>
            <pc:docMk/>
            <pc:sldMk cId="539079577" sldId="265"/>
            <ac:spMk id="11" creationId="{00000000-0000-0000-0000-000000000000}"/>
          </ac:spMkLst>
        </pc:spChg>
        <pc:picChg chg="del">
          <ac:chgData name="Thomas Noordeloos" userId="7c446670-7459-44eb-8c93-60d80c060528" providerId="ADAL" clId="{3E7CF6E4-5BDF-434C-991B-1BD2EB468EB4}" dt="2020-12-10T12:27:42.132" v="17" actId="478"/>
          <ac:picMkLst>
            <pc:docMk/>
            <pc:sldMk cId="539079577" sldId="265"/>
            <ac:picMk id="12" creationId="{00000000-0000-0000-0000-000000000000}"/>
          </ac:picMkLst>
        </pc:picChg>
        <pc:picChg chg="del">
          <ac:chgData name="Thomas Noordeloos" userId="7c446670-7459-44eb-8c93-60d80c060528" providerId="ADAL" clId="{3E7CF6E4-5BDF-434C-991B-1BD2EB468EB4}" dt="2020-12-10T12:27:40.204" v="16" actId="478"/>
          <ac:picMkLst>
            <pc:docMk/>
            <pc:sldMk cId="539079577" sldId="265"/>
            <ac:picMk id="13" creationId="{00000000-0000-0000-0000-000000000000}"/>
          </ac:picMkLst>
        </pc:picChg>
        <pc:picChg chg="add del mod">
          <ac:chgData name="Thomas Noordeloos" userId="7c446670-7459-44eb-8c93-60d80c060528" providerId="ADAL" clId="{3E7CF6E4-5BDF-434C-991B-1BD2EB468EB4}" dt="2020-12-10T12:28:36.207" v="22" actId="478"/>
          <ac:picMkLst>
            <pc:docMk/>
            <pc:sldMk cId="539079577" sldId="265"/>
            <ac:picMk id="1026" creationId="{DCC07A40-2B01-4A05-855F-F01C9ACA76D4}"/>
          </ac:picMkLst>
        </pc:picChg>
        <pc:picChg chg="add mod">
          <ac:chgData name="Thomas Noordeloos" userId="7c446670-7459-44eb-8c93-60d80c060528" providerId="ADAL" clId="{3E7CF6E4-5BDF-434C-991B-1BD2EB468EB4}" dt="2020-12-10T12:28:43.089" v="26" actId="1076"/>
          <ac:picMkLst>
            <pc:docMk/>
            <pc:sldMk cId="539079577" sldId="265"/>
            <ac:picMk id="1028" creationId="{A8CA749D-4C2C-4743-9044-AD87B111E4B5}"/>
          </ac:picMkLst>
        </pc:picChg>
      </pc:sldChg>
      <pc:sldChg chg="del">
        <pc:chgData name="Thomas Noordeloos" userId="7c446670-7459-44eb-8c93-60d80c060528" providerId="ADAL" clId="{3E7CF6E4-5BDF-434C-991B-1BD2EB468EB4}" dt="2020-12-10T12:25:58.541" v="2" actId="47"/>
        <pc:sldMkLst>
          <pc:docMk/>
          <pc:sldMk cId="69700327" sldId="266"/>
        </pc:sldMkLst>
      </pc:sldChg>
      <pc:sldChg chg="delSp">
        <pc:chgData name="Thomas Noordeloos" userId="7c446670-7459-44eb-8c93-60d80c060528" providerId="ADAL" clId="{3E7CF6E4-5BDF-434C-991B-1BD2EB468EB4}" dt="2020-12-10T12:31:25.916" v="35" actId="478"/>
        <pc:sldMkLst>
          <pc:docMk/>
          <pc:sldMk cId="2942532351" sldId="266"/>
        </pc:sldMkLst>
        <pc:picChg chg="del">
          <ac:chgData name="Thomas Noordeloos" userId="7c446670-7459-44eb-8c93-60d80c060528" providerId="ADAL" clId="{3E7CF6E4-5BDF-434C-991B-1BD2EB468EB4}" dt="2020-12-10T12:31:25.916" v="35" actId="478"/>
          <ac:picMkLst>
            <pc:docMk/>
            <pc:sldMk cId="2942532351" sldId="266"/>
            <ac:picMk id="10" creationId="{00000000-0000-0000-0000-000000000000}"/>
          </ac:picMkLst>
        </pc:picChg>
      </pc:sldChg>
      <pc:sldChg chg="delSp">
        <pc:chgData name="Thomas Noordeloos" userId="7c446670-7459-44eb-8c93-60d80c060528" providerId="ADAL" clId="{3E7CF6E4-5BDF-434C-991B-1BD2EB468EB4}" dt="2020-12-10T12:31:28.853" v="37" actId="478"/>
        <pc:sldMkLst>
          <pc:docMk/>
          <pc:sldMk cId="3640667753" sldId="267"/>
        </pc:sldMkLst>
        <pc:picChg chg="del">
          <ac:chgData name="Thomas Noordeloos" userId="7c446670-7459-44eb-8c93-60d80c060528" providerId="ADAL" clId="{3E7CF6E4-5BDF-434C-991B-1BD2EB468EB4}" dt="2020-12-10T12:31:28.853" v="37" actId="478"/>
          <ac:picMkLst>
            <pc:docMk/>
            <pc:sldMk cId="3640667753" sldId="267"/>
            <ac:picMk id="8" creationId="{00000000-0000-0000-0000-000000000000}"/>
          </ac:picMkLst>
        </pc:picChg>
      </pc:sldChg>
      <pc:sldChg chg="del">
        <pc:chgData name="Thomas Noordeloos" userId="7c446670-7459-44eb-8c93-60d80c060528" providerId="ADAL" clId="{3E7CF6E4-5BDF-434C-991B-1BD2EB468EB4}" dt="2020-12-10T12:25:58.541" v="2" actId="47"/>
        <pc:sldMkLst>
          <pc:docMk/>
          <pc:sldMk cId="1826122203" sldId="268"/>
        </pc:sldMkLst>
      </pc:sldChg>
      <pc:sldChg chg="delSp">
        <pc:chgData name="Thomas Noordeloos" userId="7c446670-7459-44eb-8c93-60d80c060528" providerId="ADAL" clId="{3E7CF6E4-5BDF-434C-991B-1BD2EB468EB4}" dt="2020-12-10T12:31:27.165" v="36" actId="478"/>
        <pc:sldMkLst>
          <pc:docMk/>
          <pc:sldMk cId="3746389176" sldId="268"/>
        </pc:sldMkLst>
        <pc:picChg chg="del">
          <ac:chgData name="Thomas Noordeloos" userId="7c446670-7459-44eb-8c93-60d80c060528" providerId="ADAL" clId="{3E7CF6E4-5BDF-434C-991B-1BD2EB468EB4}" dt="2020-12-10T12:31:27.165" v="36" actId="478"/>
          <ac:picMkLst>
            <pc:docMk/>
            <pc:sldMk cId="3746389176" sldId="268"/>
            <ac:picMk id="6" creationId="{00000000-0000-0000-0000-000000000000}"/>
          </ac:picMkLst>
        </pc:picChg>
      </pc:sldChg>
      <pc:sldChg chg="delSp modSp">
        <pc:chgData name="Thomas Noordeloos" userId="7c446670-7459-44eb-8c93-60d80c060528" providerId="ADAL" clId="{3E7CF6E4-5BDF-434C-991B-1BD2EB468EB4}" dt="2020-12-10T12:31:34.701" v="39" actId="478"/>
        <pc:sldMkLst>
          <pc:docMk/>
          <pc:sldMk cId="2168195791" sldId="269"/>
        </pc:sldMkLst>
        <pc:picChg chg="del mod">
          <ac:chgData name="Thomas Noordeloos" userId="7c446670-7459-44eb-8c93-60d80c060528" providerId="ADAL" clId="{3E7CF6E4-5BDF-434C-991B-1BD2EB468EB4}" dt="2020-12-10T12:31:34.701" v="39" actId="478"/>
          <ac:picMkLst>
            <pc:docMk/>
            <pc:sldMk cId="2168195791" sldId="269"/>
            <ac:picMk id="6" creationId="{00000000-0000-0000-0000-000000000000}"/>
          </ac:picMkLst>
        </pc:picChg>
      </pc:sldChg>
      <pc:sldChg chg="delSp">
        <pc:chgData name="Thomas Noordeloos" userId="7c446670-7459-44eb-8c93-60d80c060528" providerId="ADAL" clId="{3E7CF6E4-5BDF-434C-991B-1BD2EB468EB4}" dt="2020-12-10T12:31:36.249" v="40" actId="478"/>
        <pc:sldMkLst>
          <pc:docMk/>
          <pc:sldMk cId="2083697394" sldId="270"/>
        </pc:sldMkLst>
        <pc:picChg chg="del">
          <ac:chgData name="Thomas Noordeloos" userId="7c446670-7459-44eb-8c93-60d80c060528" providerId="ADAL" clId="{3E7CF6E4-5BDF-434C-991B-1BD2EB468EB4}" dt="2020-12-10T12:31:36.249" v="40" actId="478"/>
          <ac:picMkLst>
            <pc:docMk/>
            <pc:sldMk cId="2083697394" sldId="270"/>
            <ac:picMk id="6" creationId="{00000000-0000-0000-0000-000000000000}"/>
          </ac:picMkLst>
        </pc:picChg>
      </pc:sldChg>
      <pc:sldChg chg="del">
        <pc:chgData name="Thomas Noordeloos" userId="7c446670-7459-44eb-8c93-60d80c060528" providerId="ADAL" clId="{3E7CF6E4-5BDF-434C-991B-1BD2EB468EB4}" dt="2020-12-10T12:41:20.100" v="569" actId="47"/>
        <pc:sldMkLst>
          <pc:docMk/>
          <pc:sldMk cId="2698300868" sldId="274"/>
        </pc:sldMkLst>
      </pc:sldChg>
      <pc:sldChg chg="modSp mod">
        <pc:chgData name="Thomas Noordeloos" userId="7c446670-7459-44eb-8c93-60d80c060528" providerId="ADAL" clId="{3E7CF6E4-5BDF-434C-991B-1BD2EB468EB4}" dt="2020-12-10T12:41:26.656" v="571" actId="1076"/>
        <pc:sldMkLst>
          <pc:docMk/>
          <pc:sldMk cId="3834294756" sldId="278"/>
        </pc:sldMkLst>
        <pc:picChg chg="mod">
          <ac:chgData name="Thomas Noordeloos" userId="7c446670-7459-44eb-8c93-60d80c060528" providerId="ADAL" clId="{3E7CF6E4-5BDF-434C-991B-1BD2EB468EB4}" dt="2020-12-10T12:41:26.656" v="571" actId="1076"/>
          <ac:picMkLst>
            <pc:docMk/>
            <pc:sldMk cId="3834294756" sldId="278"/>
            <ac:picMk id="4" creationId="{00000000-0000-0000-0000-000000000000}"/>
          </ac:picMkLst>
        </pc:picChg>
      </pc:sldChg>
      <pc:sldChg chg="del">
        <pc:chgData name="Thomas Noordeloos" userId="7c446670-7459-44eb-8c93-60d80c060528" providerId="ADAL" clId="{3E7CF6E4-5BDF-434C-991B-1BD2EB468EB4}" dt="2020-12-10T12:25:47.482" v="0" actId="47"/>
        <pc:sldMkLst>
          <pc:docMk/>
          <pc:sldMk cId="2311119288" sldId="279"/>
        </pc:sldMkLst>
      </pc:sldChg>
      <pc:sldChg chg="del">
        <pc:chgData name="Thomas Noordeloos" userId="7c446670-7459-44eb-8c93-60d80c060528" providerId="ADAL" clId="{3E7CF6E4-5BDF-434C-991B-1BD2EB468EB4}" dt="2020-12-10T12:25:50.294" v="1" actId="47"/>
        <pc:sldMkLst>
          <pc:docMk/>
          <pc:sldMk cId="648300496" sldId="286"/>
        </pc:sldMkLst>
      </pc:sldChg>
      <pc:sldChg chg="delSp modSp add mod ord">
        <pc:chgData name="Thomas Noordeloos" userId="7c446670-7459-44eb-8c93-60d80c060528" providerId="ADAL" clId="{3E7CF6E4-5BDF-434C-991B-1BD2EB468EB4}" dt="2020-12-10T12:29:58.168" v="32"/>
        <pc:sldMkLst>
          <pc:docMk/>
          <pc:sldMk cId="681773860" sldId="288"/>
        </pc:sldMkLst>
        <pc:spChg chg="mod">
          <ac:chgData name="Thomas Noordeloos" userId="7c446670-7459-44eb-8c93-60d80c060528" providerId="ADAL" clId="{3E7CF6E4-5BDF-434C-991B-1BD2EB468EB4}" dt="2020-12-10T12:29:40.998" v="29" actId="6549"/>
          <ac:spMkLst>
            <pc:docMk/>
            <pc:sldMk cId="681773860" sldId="288"/>
            <ac:spMk id="3" creationId="{00000000-0000-0000-0000-000000000000}"/>
          </ac:spMkLst>
        </pc:spChg>
        <pc:picChg chg="del">
          <ac:chgData name="Thomas Noordeloos" userId="7c446670-7459-44eb-8c93-60d80c060528" providerId="ADAL" clId="{3E7CF6E4-5BDF-434C-991B-1BD2EB468EB4}" dt="2020-12-10T12:29:41.829" v="30" actId="478"/>
          <ac:picMkLst>
            <pc:docMk/>
            <pc:sldMk cId="681773860" sldId="288"/>
            <ac:picMk id="4" creationId="{00000000-0000-0000-0000-000000000000}"/>
          </ac:picMkLst>
        </pc:picChg>
      </pc:sldChg>
      <pc:sldChg chg="addSp delSp modSp add mod">
        <pc:chgData name="Thomas Noordeloos" userId="7c446670-7459-44eb-8c93-60d80c060528" providerId="ADAL" clId="{3E7CF6E4-5BDF-434C-991B-1BD2EB468EB4}" dt="2020-12-10T12:40:52.162" v="568" actId="20577"/>
        <pc:sldMkLst>
          <pc:docMk/>
          <pc:sldMk cId="3253841380" sldId="289"/>
        </pc:sldMkLst>
        <pc:spChg chg="mod">
          <ac:chgData name="Thomas Noordeloos" userId="7c446670-7459-44eb-8c93-60d80c060528" providerId="ADAL" clId="{3E7CF6E4-5BDF-434C-991B-1BD2EB468EB4}" dt="2020-12-10T12:32:34.974" v="54" actId="6549"/>
          <ac:spMkLst>
            <pc:docMk/>
            <pc:sldMk cId="3253841380" sldId="289"/>
            <ac:spMk id="2" creationId="{00000000-0000-0000-0000-000000000000}"/>
          </ac:spMkLst>
        </pc:spChg>
        <pc:spChg chg="mod">
          <ac:chgData name="Thomas Noordeloos" userId="7c446670-7459-44eb-8c93-60d80c060528" providerId="ADAL" clId="{3E7CF6E4-5BDF-434C-991B-1BD2EB468EB4}" dt="2020-12-10T12:32:54.540" v="57" actId="1076"/>
          <ac:spMkLst>
            <pc:docMk/>
            <pc:sldMk cId="3253841380" sldId="289"/>
            <ac:spMk id="3" creationId="{00000000-0000-0000-0000-000000000000}"/>
          </ac:spMkLst>
        </pc:spChg>
        <pc:spChg chg="add mod">
          <ac:chgData name="Thomas Noordeloos" userId="7c446670-7459-44eb-8c93-60d80c060528" providerId="ADAL" clId="{3E7CF6E4-5BDF-434C-991B-1BD2EB468EB4}" dt="2020-12-10T12:40:52.162" v="568" actId="20577"/>
          <ac:spMkLst>
            <pc:docMk/>
            <pc:sldMk cId="3253841380" sldId="289"/>
            <ac:spMk id="7" creationId="{687D339D-76D3-4FE2-9708-747F9CD6B1A1}"/>
          </ac:spMkLst>
        </pc:spChg>
        <pc:picChg chg="del">
          <ac:chgData name="Thomas Noordeloos" userId="7c446670-7459-44eb-8c93-60d80c060528" providerId="ADAL" clId="{3E7CF6E4-5BDF-434C-991B-1BD2EB468EB4}" dt="2020-12-10T12:32:30.089" v="52" actId="478"/>
          <ac:picMkLst>
            <pc:docMk/>
            <pc:sldMk cId="3253841380" sldId="289"/>
            <ac:picMk id="4" creationId="{00000000-0000-0000-0000-000000000000}"/>
          </ac:picMkLst>
        </pc:picChg>
        <pc:picChg chg="del">
          <ac:chgData name="Thomas Noordeloos" userId="7c446670-7459-44eb-8c93-60d80c060528" providerId="ADAL" clId="{3E7CF6E4-5BDF-434C-991B-1BD2EB468EB4}" dt="2020-12-10T12:32:30.089" v="52" actId="478"/>
          <ac:picMkLst>
            <pc:docMk/>
            <pc:sldMk cId="3253841380" sldId="289"/>
            <ac:picMk id="5" creationId="{00000000-0000-0000-0000-000000000000}"/>
          </ac:picMkLst>
        </pc:picChg>
        <pc:picChg chg="del">
          <ac:chgData name="Thomas Noordeloos" userId="7c446670-7459-44eb-8c93-60d80c060528" providerId="ADAL" clId="{3E7CF6E4-5BDF-434C-991B-1BD2EB468EB4}" dt="2020-12-10T12:31:37.932" v="41" actId="478"/>
          <ac:picMkLst>
            <pc:docMk/>
            <pc:sldMk cId="3253841380" sldId="289"/>
            <ac:picMk id="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EA29-6ECA-448F-B977-1F0E1DCED1A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9628-7C9C-4983-A61A-8C58C4283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16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EA29-6ECA-448F-B977-1F0E1DCED1A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9628-7C9C-4983-A61A-8C58C4283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66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EA29-6ECA-448F-B977-1F0E1DCED1A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9628-7C9C-4983-A61A-8C58C4283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580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EA29-6ECA-448F-B977-1F0E1DCED1A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9628-7C9C-4983-A61A-8C58C4283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63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EA29-6ECA-448F-B977-1F0E1DCED1A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9628-7C9C-4983-A61A-8C58C4283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061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EA29-6ECA-448F-B977-1F0E1DCED1A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9628-7C9C-4983-A61A-8C58C4283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831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EA29-6ECA-448F-B977-1F0E1DCED1A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9628-7C9C-4983-A61A-8C58C4283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933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EA29-6ECA-448F-B977-1F0E1DCED1A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9628-7C9C-4983-A61A-8C58C4283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1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EA29-6ECA-448F-B977-1F0E1DCED1A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9628-7C9C-4983-A61A-8C58C4283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041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EA29-6ECA-448F-B977-1F0E1DCED1A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9628-7C9C-4983-A61A-8C58C4283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290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EA29-6ECA-448F-B977-1F0E1DCED1A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9628-7C9C-4983-A61A-8C58C4283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22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EA29-6ECA-448F-B977-1F0E1DCED1A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89628-7C9C-4983-A61A-8C58C4283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95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Financiën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156240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002060"/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424221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Omzet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Inkoopwaarde van de omzet (IWO)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Brutowinst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282199"/>
              </p:ext>
            </p:extLst>
          </p:nvPr>
        </p:nvGraphicFramePr>
        <p:xfrm>
          <a:off x="2298512" y="5692099"/>
          <a:ext cx="7594976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2311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60">
                  <a:extLst>
                    <a:ext uri="{9D8B030D-6E8A-4147-A177-3AD203B41FA5}">
                      <a16:colId xmlns:a16="http://schemas.microsoft.com/office/drawing/2014/main" val="1096836086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66112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770923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8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in constante/vaste en variabele kosten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27064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Constante/Vaste kosten: veranderen NIET als de productie veranderd.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Variabele kosten: veranderen WEL als de productie veranderd.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6" name="Picture 2" descr="Afbeeldingsresultaat voor evenementen loca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645315"/>
            <a:ext cx="3756025" cy="25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cate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3645315"/>
            <a:ext cx="4168775" cy="249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6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1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in directe en indirecte kosten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Directe kosten: kosten die toe te wijzen zijn aan één product of dienst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Indirecte kosten: kosten die niet voor één product of één dienst worden gemaakt, maar voor alle producten en/of diensten van een onderneming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2" descr="Afbeeldingsresultaat voor auto met onderd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53" y="3963050"/>
            <a:ext cx="4075203" cy="20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auto's in een h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6" y="4291409"/>
            <a:ext cx="2435805" cy="16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9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Opdracht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1766306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87D339D-76D3-4FE2-9708-747F9CD6B1A1}"/>
              </a:ext>
            </a:extLst>
          </p:cNvPr>
          <p:cNvSpPr txBox="1"/>
          <p:nvPr/>
        </p:nvSpPr>
        <p:spPr>
          <a:xfrm>
            <a:off x="1073791" y="1845578"/>
            <a:ext cx="7558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een kostenbegroting in 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onderscheid in verschillende kostensoorten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onderscheid tussen variabele en vaste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Vul het kostenbegroting in voor een werkweek (5 dagen)</a:t>
            </a:r>
          </a:p>
          <a:p>
            <a:endParaRPr lang="nl-NL" dirty="0"/>
          </a:p>
          <a:p>
            <a:r>
              <a:rPr lang="nl-NL" i="1" dirty="0"/>
              <a:t>Tip 1: Vergeet niet de Prijslijst Mini-onderneming 2020-2021</a:t>
            </a:r>
          </a:p>
          <a:p>
            <a:r>
              <a:rPr lang="nl-NL" i="1" dirty="0"/>
              <a:t>Tip 2: gebruik het format dat jullie voor het Verhalencafé hebben gebruikt</a:t>
            </a:r>
          </a:p>
        </p:txBody>
      </p:sp>
    </p:spTree>
    <p:extLst>
      <p:ext uri="{BB962C8B-B14F-4D97-AF65-F5344CB8AC3E}">
        <p14:creationId xmlns:p14="http://schemas.microsoft.com/office/powerpoint/2010/main" val="325384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0625" y="404351"/>
            <a:ext cx="9144000" cy="2330449"/>
          </a:xfrm>
        </p:spPr>
        <p:txBody>
          <a:bodyPr anchor="ctr"/>
          <a:lstStyle/>
          <a:p>
            <a:r>
              <a:rPr lang="nl-NL" b="1" dirty="0"/>
              <a:t>Financieel Management</a:t>
            </a:r>
            <a:br>
              <a:rPr lang="nl-NL" b="1" dirty="0"/>
            </a:br>
            <a:endParaRPr lang="nl-NL" sz="3600" dirty="0"/>
          </a:p>
        </p:txBody>
      </p:sp>
      <p:grpSp>
        <p:nvGrpSpPr>
          <p:cNvPr id="8" name="Groep 7"/>
          <p:cNvGrpSpPr/>
          <p:nvPr/>
        </p:nvGrpSpPr>
        <p:grpSpPr>
          <a:xfrm>
            <a:off x="2840182" y="2506424"/>
            <a:ext cx="6608618" cy="2457461"/>
            <a:chOff x="2840182" y="2506425"/>
            <a:chExt cx="6096000" cy="2189660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7807" y="3457835"/>
              <a:ext cx="6048375" cy="1238250"/>
            </a:xfrm>
            <a:prstGeom prst="rect">
              <a:avLst/>
            </a:prstGeom>
          </p:spPr>
        </p:pic>
        <p:sp>
          <p:nvSpPr>
            <p:cNvPr id="7" name="Rechthoek 6"/>
            <p:cNvSpPr/>
            <p:nvPr/>
          </p:nvSpPr>
          <p:spPr>
            <a:xfrm>
              <a:off x="2840182" y="2506425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nl-NL" sz="2600" kern="1400" spc="-50" dirty="0"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Beoordelingsformulier Ondernemingsplan</a:t>
              </a:r>
              <a:endParaRPr lang="nl-NL" sz="28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nl-NL" sz="2200" kern="1400" spc="-50" dirty="0"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IBS De wereld en ik </a:t>
              </a:r>
              <a:endParaRPr lang="nl-NL" sz="28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24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03443"/>
            <a:ext cx="10515600" cy="432259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Overzicht dat inzichtelijk maakt of je verlies of winst maakt (excl. btw)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prstClr val="black"/>
                </a:solidFill>
              </a:rPr>
              <a:t>Exploitatie</a:t>
            </a:r>
            <a:r>
              <a:rPr lang="nl-NL" i="1" dirty="0">
                <a:solidFill>
                  <a:srgbClr val="0070C0"/>
                </a:solidFill>
              </a:rPr>
              <a:t>begroting</a:t>
            </a:r>
            <a:r>
              <a:rPr lang="nl-NL" dirty="0">
                <a:solidFill>
                  <a:prstClr val="black"/>
                </a:solidFill>
              </a:rPr>
              <a:t> (de komende periode)</a:t>
            </a:r>
            <a:r>
              <a:rPr lang="nl-NL" dirty="0"/>
              <a:t> </a:t>
            </a:r>
          </a:p>
          <a:p>
            <a:r>
              <a:rPr lang="nl-NL" dirty="0"/>
              <a:t>Exploitatie</a:t>
            </a:r>
            <a:r>
              <a:rPr lang="nl-NL" i="1" dirty="0">
                <a:solidFill>
                  <a:srgbClr val="0070C0"/>
                </a:solidFill>
              </a:rPr>
              <a:t>overzicht</a:t>
            </a:r>
            <a:r>
              <a:rPr lang="nl-NL" i="1" dirty="0"/>
              <a:t> </a:t>
            </a:r>
            <a:r>
              <a:rPr lang="nl-NL" dirty="0"/>
              <a:t>(de afgelopen periode)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Exploitatie</a:t>
            </a:r>
            <a:r>
              <a:rPr lang="nl-NL" i="1" dirty="0">
                <a:solidFill>
                  <a:prstClr val="black"/>
                </a:solidFill>
              </a:rPr>
              <a:t>budget</a:t>
            </a:r>
            <a:r>
              <a:rPr lang="nl-NL" dirty="0">
                <a:solidFill>
                  <a:prstClr val="black"/>
                </a:solidFill>
              </a:rPr>
              <a:t> (taakstellend karakter)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Afbeeldingsresultaat voor winst verl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346" y="3367077"/>
            <a:ext cx="2458957" cy="24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9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71517"/>
          <a:stretch/>
        </p:blipFill>
        <p:spPr>
          <a:xfrm>
            <a:off x="2608670" y="1946487"/>
            <a:ext cx="6974659" cy="2089892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383429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pic>
        <p:nvPicPr>
          <p:cNvPr id="1026" name="Picture 2" descr="1.3 Brutowinst - Nettowinst - Economielokaal">
            <a:extLst>
              <a:ext uri="{FF2B5EF4-FFF2-40B4-BE49-F238E27FC236}">
                <a16:creationId xmlns:a16="http://schemas.microsoft.com/office/drawing/2014/main" id="{9A154FDB-6FB1-4271-9520-0D70B5814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17" y="1851697"/>
            <a:ext cx="5952950" cy="41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68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b="20635"/>
          <a:stretch/>
        </p:blipFill>
        <p:spPr>
          <a:xfrm>
            <a:off x="5140668" y="1634326"/>
            <a:ext cx="5111063" cy="42672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63261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405" y="3363480"/>
            <a:ext cx="8596668" cy="808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405" y="4041344"/>
            <a:ext cx="4927263" cy="1860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flipH="1" flipV="1">
            <a:off x="374073" y="3150524"/>
            <a:ext cx="5150427" cy="117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 flipV="1">
            <a:off x="414221" y="5577685"/>
            <a:ext cx="5150427" cy="117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4000" i="1" dirty="0"/>
              <a:t>Kosten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23909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69005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8" name="Picture 4" descr="Wie wir Kosten sparen • Albert Schweitzer Stiftung">
            <a:extLst>
              <a:ext uri="{FF2B5EF4-FFF2-40B4-BE49-F238E27FC236}">
                <a16:creationId xmlns:a16="http://schemas.microsoft.com/office/drawing/2014/main" id="{A8CA749D-4C2C-4743-9044-AD87B111E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92" y="70043"/>
            <a:ext cx="5042308" cy="21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naar kostensoort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7334" y="1428750"/>
            <a:ext cx="5018616" cy="50101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menselijke arbeid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Rentekosten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diensten van derden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Voorraadkosten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Transportkosten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Promotiekosten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Huisvestingskosten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de grond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Huurkosten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duurzame bedrijfsmiddelen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Afschrijvingskosten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Complementaire 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Rentekosten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Picture 2" descr="Afbeeldingsresultaat voor inventaris en voorra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37" y="1428750"/>
            <a:ext cx="3113035" cy="457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3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0104FB-7DBA-43D5-98D6-B30E8193C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E2487F-46E1-4C69-801B-FC256CB66E78}">
  <ds:schemaRefs>
    <ds:schemaRef ds:uri="47a28104-336f-447d-946e-e305ac2bcd47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4354c1b-6b8c-435b-ad50-990538c1955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CA957C3-C8BC-4A74-A5CB-20C5D8C6A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2943</TotalTime>
  <Words>351</Words>
  <Application>Microsoft Office PowerPoint</Application>
  <PresentationFormat>Breedbeeld</PresentationFormat>
  <Paragraphs>89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Trebuchet MS</vt:lpstr>
      <vt:lpstr>Wingdings</vt:lpstr>
      <vt:lpstr>Wingdings 3</vt:lpstr>
      <vt:lpstr>Thema1</vt:lpstr>
      <vt:lpstr>Aangepast ontwerp</vt:lpstr>
      <vt:lpstr>Financiën</vt:lpstr>
      <vt:lpstr>Financieel Management </vt:lpstr>
      <vt:lpstr>Exploitatiebegroting     </vt:lpstr>
      <vt:lpstr>Exploitatiebegroting     </vt:lpstr>
      <vt:lpstr>Exploitatiebegroting     </vt:lpstr>
      <vt:lpstr>PowerPoint-presentatie</vt:lpstr>
      <vt:lpstr>Kosten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47</cp:revision>
  <dcterms:created xsi:type="dcterms:W3CDTF">2017-09-05T13:31:36Z</dcterms:created>
  <dcterms:modified xsi:type="dcterms:W3CDTF">2020-12-10T12:41:36Z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